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73" r:id="rId8"/>
    <p:sldId id="274" r:id="rId9"/>
    <p:sldId id="277" r:id="rId10"/>
    <p:sldId id="278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92" r:id="rId24"/>
    <p:sldId id="279" r:id="rId25"/>
    <p:sldId id="280" r:id="rId26"/>
    <p:sldId id="281" r:id="rId27"/>
    <p:sldId id="282" r:id="rId28"/>
    <p:sldId id="289" r:id="rId29"/>
    <p:sldId id="283" r:id="rId30"/>
    <p:sldId id="284" r:id="rId31"/>
    <p:sldId id="290" r:id="rId32"/>
    <p:sldId id="285" r:id="rId33"/>
    <p:sldId id="291" r:id="rId34"/>
    <p:sldId id="293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49" autoAdjust="0"/>
  </p:normalViewPr>
  <p:slideViewPr>
    <p:cSldViewPr>
      <p:cViewPr varScale="1">
        <p:scale>
          <a:sx n="63" d="100"/>
          <a:sy n="63" d="100"/>
        </p:scale>
        <p:origin x="-15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7928" y="762491"/>
            <a:ext cx="729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Карелия при Петре </a:t>
            </a:r>
            <a:r>
              <a:rPr lang="en-US" sz="4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</a:t>
            </a:r>
            <a:endParaRPr lang="ru-RU" sz="4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91" y="1593489"/>
            <a:ext cx="3519766" cy="430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76352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 350-летию со дня рождения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Петра Первого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0504" y="5877016"/>
            <a:ext cx="62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Презентацию подготовила библиограф Беломорской ЦБС</a:t>
            </a:r>
          </a:p>
          <a:p>
            <a:pPr algn="ctr"/>
            <a:r>
              <a:rPr lang="ru-RU" b="1" i="1" dirty="0" err="1" smtClean="0"/>
              <a:t>Миляева</a:t>
            </a:r>
            <a:r>
              <a:rPr lang="ru-RU" b="1" i="1" dirty="0" smtClean="0"/>
              <a:t> Татьяна Владимировна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395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Некоторое время дорога использовалась для кратчайшего сообщения Поморья с северо-западными районами страны, перевозки грузов и товаров. Но постепенно центром торговли и промышленности стал Санкт-Петербург, и она утратила свое значение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XIX веке дорога была заброшена. В 1933 году по местам бывшей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Осударевой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дороги прошла трасса Беломорско-Балтийского канала.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13" y="2815193"/>
            <a:ext cx="4895870" cy="327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1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548720"/>
            <a:ext cx="73867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Военные успехи в Северной войне давались нелегкой ценой. Главные усилия царя были направлены на то, чтобы сформировать боеспособную, хорошо вооруженную сухопутную армию и флот, создать заново артиллерию.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Урале и северо-западе России развернулось строительство «железных заводов», на которых делали пушки, ядра, ружья и другое вооружение, - именно так создавалась металлургическая промышленность.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Один из ее центров усиленно формировался и в Карелии.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уезд был расположен близко к театру военных действий. Озера и болота Карелии таили богатые запасы железной и медной руды. Бескрайние леса давали необходимый для плавки руды древесный уголь. Бурные, порожистые реки обеспечивали энергией заводские машины и механизмы.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274029"/>
            <a:ext cx="4774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Петровские заводы</a:t>
            </a:r>
            <a:endParaRPr lang="ru-RU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3614" y="867016"/>
            <a:ext cx="7292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Летом 1702 года по указу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етра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край прибыла экспедиция рудознатцев, которые обнаружили месторождения железной руды близ онежского озера, после  чего было избрано устье реки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ососинки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как наиболее подходящее место для строительства завода.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>
            <a:off x="2033135" y="2695560"/>
            <a:ext cx="5819345" cy="3788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017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008" y="786533"/>
            <a:ext cx="43204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августе 1703 года сюда приехал Александр Данилович Меншиков, назначенный комендантом недавно завоеванной у шведов крепости Шлиссельбург. Царь поручил ему общее руководство строительством верфи и заводов в Карелии.  Меншиков заложил первый камень в основание доменного цеха завода, и строительство началось. Его строителем был московский рудознатец Яков Власов.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7" y="1196752"/>
            <a:ext cx="2768376" cy="32729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056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0376" y="314792"/>
            <a:ext cx="7560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Заводское строительство продолжалось еще два года.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 концу 1705 года на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Лососинке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были построены две плотины, домны и молотовые, «меховая изба» – мастерская для изготовления мехов.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Завод, построенный в Шуйском погосте, сначала и называли – Шуйским, а потом переименовали в Петровский. Он был самым крупным заводом в те годы  в Карелии, поэтому все заводы края называли Петровскими.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2"/>
          <a:stretch/>
        </p:blipFill>
        <p:spPr>
          <a:xfrm>
            <a:off x="1588506" y="2964046"/>
            <a:ext cx="6903836" cy="3478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8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Петровский завод стал не только военным арсеналом, но и школой горнозаводского дела. Предприятие объединяло несколько цехов: доменный, литейный, кузнечный, молотовой, якорный, токарный, сверлильный, проволочный, жестяной, эфесный и столярный. При заводе была химическая лаборатория. На специально  оборудованном полигоне проводились испытания орудий на прочность, дальность и меткость стрельбы.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67" y="2776681"/>
            <a:ext cx="6579769" cy="3701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12" y="260648"/>
            <a:ext cx="741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Главными видами производства, освоенного на заводах, было производство артиллерийского, стрелкового и холодного оружия. Карельские пушки громили врага на суше и на море: при Лесной и под Полтавой, под Ригой и Выборгом, при Гангуте 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Гренгаме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31" y="1991354"/>
            <a:ext cx="5256584" cy="3942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07904" y="6024532"/>
            <a:ext cx="289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Пушки Петровского завода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99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Несмотря на военную обстановку, завод, втягиваясь в товарное производство, выпускал и мирную продукцию: домашнюю металлическую утварь, котлы, лопаты, пилы, подковы, гвозди, сковороды и ступки. К концу северной войны ассортимент мирной продукции расширился, было освоено производство ножей, вилок, циркулей, ножниц и подсвечников. Для строительства новой столицы России – Петербурга на заводе изготавливались трубы для фонтанов Летнего сада и кровельное железо.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31331"/>
            <a:ext cx="3691623" cy="2767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43618" y="6093251"/>
            <a:ext cx="334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Продукция Петровского завода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35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270613"/>
            <a:ext cx="45365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управления всеми карельскими предприятиями была учреждена контора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лонецких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Петровских заводов. В 1714-1721 года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олонецким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комендантом и начальником заводов являлся Георг Вильгельм (В России – Вильям Иванович) де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Геннин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талантливый инженер и администратор, он прослужил в России более полувека.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0538"/>
            <a:ext cx="2856174" cy="3499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67644" y="4581127"/>
            <a:ext cx="730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Пожалуй, самым важным из того, что сделал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еннин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лонецких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Петровских заводах, было внедрение новой техники и технологий.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692696"/>
            <a:ext cx="71401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1716 году в Петровской слободе открылась школа, которая готовила кадры специалистов для петровских заводов и других металлургических предприятий России. Дети обедневших дворян вместе с детьми мастеровых и подсобных рабочих изучали в арифметику, геометрию, рисование, основы инженерного дела, учились у опытных мастеров прямо в заводских цехах.</a:t>
            </a:r>
          </a:p>
          <a:p>
            <a:pPr algn="just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Геннин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заботился не только о подборе кадров мастеровых и подсобных рабочих, но и о том, как их прокормить.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1717 году Петр Первый отправил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еннина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 границу. Тот возвратился с новыми чертежами, свежими идеями, которые стал быстро воплощать в жизнь.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3882" y="404664"/>
            <a:ext cx="482453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истории любой страны есть личности, которые являются фигурами не только национального, но и мирового масштаба.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России такой личность стал Петр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названный Великим.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самодержец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осуществил коренные реформы государственного аппарата, учредив Сенат и коллегии, провел административную реформу, в соответствии с которой были образованы губернии. В 1703 году на островах дельты Невы был образован Санкт-Петербург. 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результате активной внешней политики Петра Великого Россия вошла в ряд наиболее могущественных государств того времени.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при Петре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были проведены важнейшие реформы в области культуры, науки и образования.</a:t>
            </a:r>
          </a:p>
          <a:p>
            <a:pPr algn="just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r="29919" b="3542"/>
          <a:stretch/>
        </p:blipFill>
        <p:spPr>
          <a:xfrm>
            <a:off x="1259632" y="620688"/>
            <a:ext cx="2689666" cy="34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692696"/>
            <a:ext cx="7101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1917 году на Петровском заводе впервые побывал сам царь, когда ехал лечиться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марциальными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водами на первый российский курорт. Он остался доволен заводом. В честь великого гостя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Геннин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приказал отлить пушку с царским вензелем и надписью «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OLONEZ  1719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 Она хранится в Военно-историческом музее артиллерии, инженерных войск и войск связи в Санкт-Петербурге.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6951" r="73667" b="6000"/>
          <a:stretch/>
        </p:blipFill>
        <p:spPr>
          <a:xfrm rot="16200000">
            <a:off x="3766180" y="1219923"/>
            <a:ext cx="2376263" cy="6794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5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48680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победного окончания Северной войны спрос на пушки упал. Производство на Петровском заводе стало сворачиваться. Оружейный цех перевели в Сестрорецк. Там строился новый оружейный завод, 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Геннина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назначили его начальником. Более 400 мастеровых с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Олонецких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Петровских заводов он собрал с собой, а часть мастеров уехала на Урал, где развитие казенной промышленности продолжалось. Там запасов железных руд высокого качества было намного больше, чем 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арелии. К тому же производство железа 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рале обходилось казне значительно дешевле.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1734 году Петровский завод был закрыт.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692696"/>
            <a:ext cx="74176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заводов сопутствовало  возникновению поселения, которое стало самым крупным населенным пунктом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Олонецкого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уезда. Новое поселение  так тесно было связано с жизнью завода, что даже и звалось Петровским заводом.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Уникальный план поселения был вычерчен в 20-е гг. 18 века. Согласно ему, располагалась слобода на побережье Онежского озера по обе стороны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ососинки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простиралась вех примерно до современных зданий типографии и Онежского завода.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дальнейшем уже при Екатерине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Петровская слобода была переименована в город Петрозаводск, который является столице нашей Республики.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6"/>
          <a:stretch/>
        </p:blipFill>
        <p:spPr>
          <a:xfrm>
            <a:off x="1331640" y="404664"/>
            <a:ext cx="7285672" cy="53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5384" y="188640"/>
            <a:ext cx="4767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Марциальные</a:t>
            </a:r>
            <a:r>
              <a:rPr lang="ru-RU" sz="32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воды</a:t>
            </a:r>
            <a:endParaRPr lang="ru-RU" sz="32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176" y="816868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Марциальные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воды» – курорт, открытый Петром I, на котором по сей день проводится лечение болезней крови, пищеварительной, сердечно-сосудистой, костной и мышечной систем на базе подземных источников и целебных грязей, а удивительная северная природа помогает оздоровить еще и дух.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76" y="2603376"/>
            <a:ext cx="4808308" cy="3846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6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7560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Источник богатых железом вод впервые обнаружил Иван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Рябоев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направленный на рудники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Рав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-болото. Дело происходило зимой, и молотового работника привлек незамерзший источник, бивший из земли.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Рябоев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страдал сердечной болезнью, но после 3-х дней потребления воды из этого источника он заметил улучшение, о чем и сообщил управляющему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Олонецким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заводом. Впоследствии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Рябоев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был вознагражден тремя рублями и освобождением от всех податей, а управляющий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Олонецким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горным заводом, который первым и сообщил об открытии целебных вод, получил портрет царя с алмазами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50" y="3666515"/>
            <a:ext cx="6050974" cy="2946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5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258901"/>
            <a:ext cx="41044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Важно отметить, что во времена правления Петра I добыче лечебных вод уделялось большое внимание. Сам Петр регулярно отправлялся на известные французские курорты и активно способствовал формированию таких курортов в России.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Над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открытыми водами в 1717 году вел исследования Лаврентий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Блюментрост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Он отметил высокое содержание железа, которое составляет 17-95 мг/л, при минимальной норме 10 мг/л. Именно за счет высокого содержания железа воды и были названы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Марциальными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в честь бога железа Марса.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5466" r="18400"/>
          <a:stretch/>
        </p:blipFill>
        <p:spPr>
          <a:xfrm>
            <a:off x="5436096" y="764704"/>
            <a:ext cx="336680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5656" y="496144"/>
            <a:ext cx="72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 приезду Петра вблизи источника был возведен деревянный дворец. Его архитектура была продумана так, чтобы набирать воду можно было, не выходя из дворца. Для чего на ключом возвели шатер, который соединили с дворцом при помощи галереи. Император прибыл на курорт 20 марта 1719 года, после чего издал специальный указ, подтверждающий все исследования о целебных свойствах найденных вод и списке болезней, от которых с их помощью можно излечиться. Именно этот день – 20 марта 1719 года принято считать днем рождения курорта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Марциальные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воды». В дальнейшем Петр I посещал курорт 4 раза, и в общем период его лечения составил около 90 дней. Со смертью Петра I развитие курорта приостановилось, интерес возобновился вновь с приходом советской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8994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5" y="149743"/>
            <a:ext cx="4928732" cy="3283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433511"/>
            <a:ext cx="4571999" cy="3181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3" b="22207"/>
          <a:stretch/>
        </p:blipFill>
        <p:spPr>
          <a:xfrm>
            <a:off x="5486398" y="3433511"/>
            <a:ext cx="3460157" cy="3181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/>
          <a:stretch/>
        </p:blipFill>
        <p:spPr>
          <a:xfrm>
            <a:off x="914399" y="149743"/>
            <a:ext cx="3152405" cy="32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26064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памяти народной</a:t>
            </a:r>
            <a:endParaRPr lang="ru-RU" sz="3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845423"/>
            <a:ext cx="7704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Петр Первый  был первым русским царем. Посетившим Карелию. По душе пришлась ему эта богата лесами и озерами земля. 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Добрая память о царе-труженике сохранилась на Русском Севере. Людей поражало трудолюбие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етра Великого, постоянно занимавшегося физической работой.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заслугам. Справедливо и строго оценил народ деятельность царя-преобразователя в своем фольклоре. Все отметил: и его трудолюбие, и простоту, и настойчивость, и энергию его кипучую.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Конечно, тексты преданий, легенд и песен. Записанные в Карелии учеными еще в прошлом веке, вовсе не обязательно должны точно следовать конкретным историческим событиям. Созданные талантом простого народа, они явили собой плод коллективного творчества и отражают главное  - отношение простых людей к происходящим событиям.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8932" y="332656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истории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Карелии также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немало страниц, связанных с его именем. Петровскую эпоху нельзя представить себе без Петровских заводов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Олонецкой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верфи,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Осударевой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дороги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Марциальных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08" y="1842664"/>
            <a:ext cx="6299065" cy="4136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4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Пётр Первый — это подарок исторической судьбы для Карелии. Появление здесь царя взорвало наш край (в самом лучшем смысле), север был в эпицентре его реформ, его преобразований, его войн. Здесь — точнее, и здесь — решалась судьба России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память об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этом человеке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мая 1872 года в честь 200-летия со дня рождения Петра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был заложен памятник,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открыт 29 июня 1873 года в честь 100-летия со дня открытия Александровского завода.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52" y="404664"/>
            <a:ext cx="3619330" cy="5394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8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332656"/>
            <a:ext cx="74168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Беспятых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Ю.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Н. Карелия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при Петре </a:t>
            </a:r>
            <a:r>
              <a:rPr lang="en-US" sz="2000" b="1" i="1" dirty="0" smtClean="0">
                <a:solidFill>
                  <a:srgbClr val="0070C0"/>
                </a:solidFill>
                <a:latin typeface="+mj-lt"/>
              </a:rPr>
              <a:t>I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/ Ю. Н. Беспятых, Г. М. Коваленко. - Петрозаводск : Карелия, 1988. - 143 с.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-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ISBN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5-7545-0081-5.</a:t>
            </a:r>
            <a:endParaRPr lang="ru-RU" sz="2000" b="1" i="1" dirty="0">
              <a:solidFill>
                <a:srgbClr val="0070C0"/>
              </a:solidFill>
              <a:latin typeface="+mj-lt"/>
            </a:endParaRPr>
          </a:p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830368"/>
            <a:ext cx="3888432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В книге авторы рассказывают об одном из самых динамич­ных и насыщенных периодов в истории России и Карелии, ко­гда наш край был тесным образом связан с событиями Северной войны и преобразованиями Петра I.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4851" r="5151" b="4222"/>
          <a:stretch/>
        </p:blipFill>
        <p:spPr>
          <a:xfrm>
            <a:off x="5364088" y="1421353"/>
            <a:ext cx="3169234" cy="4103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5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070134" cy="4150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8152" y="314792"/>
            <a:ext cx="7277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 smtClean="0">
                <a:solidFill>
                  <a:srgbClr val="0070C0"/>
                </a:solidFill>
                <a:latin typeface="+mj-lt"/>
              </a:rPr>
              <a:t>Мулло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И.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М. Петровская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слобода / И. М. </a:t>
            </a:r>
            <a:r>
              <a:rPr lang="ru-RU" sz="2000" b="1" i="1" dirty="0" err="1">
                <a:solidFill>
                  <a:srgbClr val="0070C0"/>
                </a:solidFill>
                <a:latin typeface="+mj-lt"/>
              </a:rPr>
              <a:t>Мулло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. - Петрозаводск : Карелия, 1981. -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78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696" y="1944528"/>
            <a:ext cx="4207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Историко-краеведческий очерк знакомит с историей возникновения и развития Петровской слободы, послужившей основанием городу Петрозаводску - столице Карельской АССР.</a:t>
            </a:r>
          </a:p>
        </p:txBody>
      </p:sp>
    </p:spTree>
    <p:extLst>
      <p:ext uri="{BB962C8B-B14F-4D97-AF65-F5344CB8AC3E}">
        <p14:creationId xmlns:p14="http://schemas.microsoft.com/office/powerpoint/2010/main" val="34794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8629"/>
            <a:ext cx="3064694" cy="447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6144" y="332656"/>
            <a:ext cx="74206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b="1" i="1" dirty="0" err="1" smtClean="0">
                <a:solidFill>
                  <a:srgbClr val="0070C0"/>
                </a:solidFill>
                <a:latin typeface="+mj-lt"/>
              </a:rPr>
              <a:t>Филимончик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С. Н. История Петрозаводска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/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С. Н. </a:t>
            </a:r>
            <a:r>
              <a:rPr lang="ru-RU" sz="2000" b="1" i="1" dirty="0" err="1">
                <a:solidFill>
                  <a:srgbClr val="0070C0"/>
                </a:solidFill>
                <a:latin typeface="+mj-lt"/>
              </a:rPr>
              <a:t>Филимончик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, М. Л. </a:t>
            </a:r>
            <a:r>
              <a:rPr lang="ru-RU" sz="2000" b="1" i="1" dirty="0" err="1" smtClean="0">
                <a:solidFill>
                  <a:srgbClr val="0070C0"/>
                </a:solidFill>
                <a:latin typeface="+mj-lt"/>
              </a:rPr>
              <a:t>Гольденберг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- Петрозаводск : Карелия, 2003. - 279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с.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- ISBN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5-7545-0830-1.</a:t>
            </a:r>
            <a:endParaRPr lang="ru-RU" sz="20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6144" y="1878998"/>
            <a:ext cx="4211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Данная книга является первым учебным пособием, посвященным истории г. Петрозаводска. Пособие охватывает трехсотлетний - во всем его многообразии - путь, который прошел город: как зародился, как рос, как постепенно превратился в один из экономически развитых и культурных центров северо-запада России</a:t>
            </a:r>
            <a:r>
              <a:rPr lang="ru-RU" sz="2000" b="1" i="1" dirty="0" smtClean="0"/>
              <a:t>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241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93224"/>
            <a:ext cx="2989030" cy="4387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69786"/>
            <a:ext cx="7453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Капуста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Л.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И. </a:t>
            </a:r>
            <a:r>
              <a:rPr lang="ru-RU" sz="2000" b="1" i="1" dirty="0" err="1" smtClean="0">
                <a:solidFill>
                  <a:srgbClr val="0070C0"/>
                </a:solidFill>
                <a:latin typeface="+mj-lt"/>
              </a:rPr>
              <a:t>Марциальные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воды : страницы истории первого русского курорта / Л. И. Капуста. - Санкт-Петербург : Дмитрий </a:t>
            </a:r>
            <a:r>
              <a:rPr lang="ru-RU" sz="2000" b="1" i="1" dirty="0" err="1">
                <a:solidFill>
                  <a:srgbClr val="0070C0"/>
                </a:solidFill>
                <a:latin typeface="+mj-lt"/>
              </a:rPr>
              <a:t>Буланин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, 2006. -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97 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-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(Серия "Города Петра Великого").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-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ISBN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5-86007-511-1. </a:t>
            </a:r>
            <a:endParaRPr lang="ru-RU" sz="20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5744" y="1700808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История Карелии тесно связана с преобразованиями Петра Великого. В последние пять</a:t>
            </a:r>
          </a:p>
          <a:p>
            <a:pPr algn="ctr"/>
            <a:r>
              <a:rPr lang="ru-RU" sz="2000" b="1" i="1" dirty="0"/>
              <a:t>лет своей жизни Петр I посетил этот край четыре раза. В ходе судьбоносной Северной</a:t>
            </a:r>
          </a:p>
          <a:p>
            <a:pPr algn="ctr"/>
            <a:r>
              <a:rPr lang="ru-RU" sz="2000" b="1" i="1" dirty="0"/>
              <a:t>войны именно здесь он основал первый российский курорт </a:t>
            </a:r>
            <a:r>
              <a:rPr lang="ru-RU" sz="2000" b="1" i="1" dirty="0" err="1"/>
              <a:t>Марциальные</a:t>
            </a:r>
            <a:r>
              <a:rPr lang="ru-RU" sz="2000" b="1" i="1" dirty="0"/>
              <a:t> Воды, отмечающий 300-летний юбилей. Автору книги – историку Людмиле Капуста удалось обобщить и проследить историю курорта </a:t>
            </a:r>
            <a:r>
              <a:rPr lang="ru-RU" sz="2000" b="1" i="1" dirty="0" err="1"/>
              <a:t>Марциальные</a:t>
            </a:r>
            <a:r>
              <a:rPr lang="ru-RU" sz="2000" b="1" i="1" dirty="0"/>
              <a:t> Воды в течение трех веков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16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07644"/>
            <a:ext cx="2592288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14792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Кротов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П. А.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+mj-lt"/>
              </a:rPr>
              <a:t>Осударева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 дорога 1702 года: пролог основания Санкт-Петербурга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 /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П. А. Кротов. - Санкт-Петербург : Историческая иллюстрация, 2011. -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311 с.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- (Библиотека Фонда памяти светлейшего князя А. Д. Меншикова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).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- ISBN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978-5-89566-098-0. </a:t>
            </a:r>
            <a:endParaRPr lang="ru-RU" sz="20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207732"/>
            <a:ext cx="4392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Редкое событие спустя три столетия продолжает жить в рассказах местного </a:t>
            </a:r>
            <a:r>
              <a:rPr lang="ru-RU" sz="2000" b="1" i="1" dirty="0" smtClean="0"/>
              <a:t>населения</a:t>
            </a:r>
            <a:r>
              <a:rPr lang="ru-RU" sz="2000" b="1" i="1" dirty="0"/>
              <a:t>, порождает острые споры историков и волнует общественность. Такова эпопея </a:t>
            </a:r>
            <a:r>
              <a:rPr lang="ru-RU" sz="2000" b="1" i="1" dirty="0" err="1" smtClean="0"/>
              <a:t>Осударевой</a:t>
            </a:r>
            <a:r>
              <a:rPr lang="ru-RU" sz="2000" b="1" i="1" dirty="0" smtClean="0"/>
              <a:t> </a:t>
            </a:r>
            <a:r>
              <a:rPr lang="ru-RU" sz="2000" b="1" i="1" dirty="0"/>
              <a:t>(или Царской) дороги 1702 г. </a:t>
            </a:r>
            <a:r>
              <a:rPr lang="ru-RU" sz="2000" b="1" i="1" dirty="0" smtClean="0"/>
              <a:t>Тем не менее до сего дня об </a:t>
            </a:r>
            <a:r>
              <a:rPr lang="ru-RU" sz="2000" b="1" i="1" dirty="0" err="1" smtClean="0"/>
              <a:t>Осударевой</a:t>
            </a:r>
            <a:r>
              <a:rPr lang="ru-RU" sz="2000" b="1" i="1" dirty="0" smtClean="0"/>
              <a:t> дороге не было опубликовано ни одной научной монографии.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4392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3185" r="48000" b="3185"/>
          <a:stretch/>
        </p:blipFill>
        <p:spPr>
          <a:xfrm>
            <a:off x="5868145" y="1556792"/>
            <a:ext cx="2781277" cy="3994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1" y="260648"/>
            <a:ext cx="738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Криничная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Н.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А. Медный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вершник : сказы о Петре Первом /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Н.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Криничная,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В. Пулькин.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- Петрозаводск : Карелия, 1988. -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158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с.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- </a:t>
            </a:r>
            <a:r>
              <a:rPr lang="ru-RU" sz="2000" b="1" i="1" dirty="0">
                <a:solidFill>
                  <a:srgbClr val="0070C0"/>
                </a:solidFill>
                <a:latin typeface="+mj-lt"/>
              </a:rPr>
              <a:t>ISBN </a:t>
            </a:r>
            <a:r>
              <a:rPr lang="ru-RU" sz="2000" b="1" i="1" dirty="0" smtClean="0">
                <a:solidFill>
                  <a:srgbClr val="0070C0"/>
                </a:solidFill>
                <a:latin typeface="+mj-lt"/>
              </a:rPr>
              <a:t>5-7545-0034-3.</a:t>
            </a:r>
            <a:endParaRPr lang="ru-RU" sz="20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6703" y="1661428"/>
            <a:ext cx="43204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 smtClean="0"/>
              <a:t>В основу книги  </a:t>
            </a:r>
            <a:r>
              <a:rPr lang="ru-RU" sz="2000" b="1" i="1" dirty="0"/>
              <a:t>положены рассказы </a:t>
            </a:r>
            <a:r>
              <a:rPr lang="ru-RU" sz="2000" b="1" i="1" dirty="0" smtClean="0"/>
              <a:t>наших </a:t>
            </a:r>
            <a:r>
              <a:rPr lang="ru-RU" sz="2000" b="1" i="1" dirty="0"/>
              <a:t>дедов и прадедов. Это их живые голоса воплотились в предания - устные повествования о местных исторических событиях. Быль в них причудливо переплетается с художественным вымыслом. Передаваясь из поколения в поколение, разрозненные предания сливаются в единое эпическое повествование о героической истории нашего края. </a:t>
            </a:r>
          </a:p>
        </p:txBody>
      </p:sp>
    </p:spTree>
    <p:extLst>
      <p:ext uri="{BB962C8B-B14F-4D97-AF65-F5344CB8AC3E}">
        <p14:creationId xmlns:p14="http://schemas.microsoft.com/office/powerpoint/2010/main" val="8432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628800"/>
            <a:ext cx="7654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3628" y="246976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 Северной войны в 1700 году, потребность в артиллерии, потеря значительной части пушек в битве при Нарве подтолкнула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етра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 решению о начале производства вооружения в непосредственной близости к театру военных действий.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429" r="2903" b="7614"/>
          <a:stretch/>
        </p:blipFill>
        <p:spPr>
          <a:xfrm>
            <a:off x="1907704" y="1947920"/>
            <a:ext cx="5976664" cy="3970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9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188640"/>
            <a:ext cx="529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Олонецкая</a:t>
            </a:r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верфь</a:t>
            </a:r>
            <a:endParaRPr lang="ru-RU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785639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Петра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возник замысел создать судостроительную верфь на одной из рек, впадающих в Ладожское озеро.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Зимой 1702 года началась постройка верфи на реке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Сясь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впадающей в Ладожское озеро. Здесь были заложены первые боевые корабли – шесть 18-ти пушечных парусных фрегатов и 9 вспомогательных судов.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 осенью 1702 года царь принял решение, что главная верфь будет не на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Сяси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а на берегу другой впадающей в Ладогу реки – Свири.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47961"/>
            <a:ext cx="6845400" cy="2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2040" y="615253"/>
            <a:ext cx="38398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августе 1703 года в присутствии царя был спущен на воду первый фрегат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Олонецкой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верфи – 28-пушечный «Штандарт». Это был первый фрегат Балтийского флота. Петр сам повел его к Балтике, пересек Ладожское озеро, прошел Невой и в октябре прибыл в Петербург.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617917"/>
            <a:ext cx="3489787" cy="3893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29039" y="4869160"/>
            <a:ext cx="7442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Некоторые из построенных здесь судов участвовали в плавании ученых экспедиций к южному и северному полюсам под начальством Беллинсгаузена и Васильева.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328256"/>
            <a:ext cx="4934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«</a:t>
            </a:r>
            <a:r>
              <a:rPr lang="ru-RU" sz="3200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Осударева</a:t>
            </a:r>
            <a:r>
              <a:rPr lang="ru-RU" sz="3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дорога»</a:t>
            </a:r>
            <a:endParaRPr lang="ru-RU" sz="3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969943"/>
            <a:ext cx="42484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июня 1702 года урядникам Преображенского полка М.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Щепотеву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Муханову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обстановке строжайшей секретности был дан «наказ провести зондирование местности для возможной трассе от Городка к Олонцу» "жилыми ли местами иль лесами пойдет дорога", «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ли тою дорогою без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росчистки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проехать конными с телегами, и не будет ли где на переправах через реки и болота какие остановки за мостами».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04900"/>
            <a:ext cx="30480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67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548680"/>
            <a:ext cx="7056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велось с двух направлений навстречу друг другу. Северный участок 94 версты шел от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новопостроенной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пристани у мыса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Вардегоры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(ныне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Вардия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далее на Нюхчу – старинное поморское село, вдоль Нюхчи до Ветреной горы (по всей видимости отроги Ветреного пояса, сейчас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Щепотева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гора), далее гатью до Пулозера, возведение мостов через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реку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Илеменза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(Воронья)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Илоза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(Сума), мосты через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Кукша-Мокса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рубка просеки до деревни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Вожмосалма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(ныне затоплена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Выгозером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остались одноименные острова). Южный начинался от Повенца, шел строго на север вдоль современного русла Беломорско-Балтийского канала через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Волозеро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Маткозеро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Телекино, потом поворачивал на низовья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Выга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(Петровский ям) – 80 верст.</a:t>
            </a:r>
          </a:p>
        </p:txBody>
      </p:sp>
    </p:spTree>
    <p:extLst>
      <p:ext uri="{BB962C8B-B14F-4D97-AF65-F5344CB8AC3E}">
        <p14:creationId xmlns:p14="http://schemas.microsoft.com/office/powerpoint/2010/main" val="35154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6008" y="188640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Царь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Петр Первый в 1702 году совершил беспрецедентную по тем временам операцию по переброске четырехтысячного войска из Архангельска через территорию современной Карелии к истокам Невы. Этот дерзкий марш-бросок позволил ему взять штурмом крепость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Нотебург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(ныне Шлиссельбург), открыть путь к Балтийскому морю и через год основать  в устье Невы новую столицу – Санкт-Петербург.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92" y="2590607"/>
            <a:ext cx="5776232" cy="3833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2561</Words>
  <Application>Microsoft Office PowerPoint</Application>
  <PresentationFormat>Экран (4:3)</PresentationFormat>
  <Paragraphs>77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MylyaevaTV</dc:creator>
  <cp:lastModifiedBy>Владелец</cp:lastModifiedBy>
  <cp:revision>54</cp:revision>
  <dcterms:created xsi:type="dcterms:W3CDTF">2022-05-11T06:04:53Z</dcterms:created>
  <dcterms:modified xsi:type="dcterms:W3CDTF">2022-05-31T11:19:22Z</dcterms:modified>
</cp:coreProperties>
</file>